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3"/>
  </p:notesMasterIdLst>
  <p:sldIdLst>
    <p:sldId id="267" r:id="rId4"/>
    <p:sldId id="262" r:id="rId5"/>
    <p:sldId id="263" r:id="rId6"/>
    <p:sldId id="270" r:id="rId7"/>
    <p:sldId id="273" r:id="rId8"/>
    <p:sldId id="271" r:id="rId9"/>
    <p:sldId id="272" r:id="rId10"/>
    <p:sldId id="274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ic Sans MS" panose="030F0702030302020204" pitchFamily="66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73" d="100"/>
          <a:sy n="73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155426"/>
          </a:xfrm>
        </p:spPr>
        <p:txBody>
          <a:bodyPr>
            <a:normAutofit/>
          </a:bodyPr>
          <a:lstStyle/>
          <a:p>
            <a:r>
              <a:rPr lang="ru-RU" sz="6000" b="1" dirty="0">
                <a:latin typeface="SamsungOne 450C (Основной текст)"/>
                <a:ea typeface="Times New Roman" panose="02020603050405020304" pitchFamily="18" charset="0"/>
              </a:rPr>
              <a:t>«</a:t>
            </a:r>
            <a:r>
              <a:rPr lang="ru-RU" sz="6000" b="1" dirty="0" err="1">
                <a:effectLst/>
                <a:latin typeface="SamsungOne 450C (Основной текст)"/>
                <a:ea typeface="Times New Roman" panose="02020603050405020304" pitchFamily="18" charset="0"/>
              </a:rPr>
              <a:t>MeowMeals</a:t>
            </a:r>
            <a:r>
              <a:rPr lang="ru-RU" sz="6000" b="1" dirty="0">
                <a:effectLst/>
                <a:latin typeface="SamsungOne 450C (Основной текст)"/>
                <a:ea typeface="Times New Roman" panose="02020603050405020304" pitchFamily="18" charset="0"/>
              </a:rPr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773920"/>
          </a:xfrm>
        </p:spPr>
        <p:txBody>
          <a:bodyPr>
            <a:normAutofit/>
          </a:bodyPr>
          <a:lstStyle/>
          <a:p>
            <a:r>
              <a:rPr lang="ru-RU" dirty="0"/>
              <a:t>Автор Филичкин Богдан</a:t>
            </a:r>
          </a:p>
          <a:p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 err="1"/>
              <a:t>Ионисян</a:t>
            </a:r>
            <a:r>
              <a:rPr lang="ru-RU" dirty="0"/>
              <a:t> Андрей Сергеевич</a:t>
            </a:r>
          </a:p>
          <a:p>
            <a:r>
              <a:rPr lang="ru-RU" dirty="0"/>
              <a:t>г. Ставрополь.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Описание проекта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07448-F2D1-4F29-B2C3-C7E589E93056}"/>
              </a:ext>
            </a:extLst>
          </p:cNvPr>
          <p:cNvSpPr txBox="1"/>
          <p:nvPr/>
        </p:nvSpPr>
        <p:spPr>
          <a:xfrm>
            <a:off x="1013012" y="1407459"/>
            <a:ext cx="5163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1D2125"/>
                </a:solidFill>
                <a:effectLst/>
                <a:latin typeface="SamsungOne400"/>
              </a:rPr>
              <a:t>Увлекательная игра, в которой нам предстоит накормить огромную толпу котиков жареной рыбой. Но если не успеть, то ваши же питомцы могут добраться до вашей еды или до вас самих. Главная цель - спасти запасы еды от котиков.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C4C889-FE9E-49D6-B827-D8D479BE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7" y="1755525"/>
            <a:ext cx="1477327" cy="14773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B0985A-DDB8-4ED6-B05E-832057CB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46" y="3429000"/>
            <a:ext cx="1477327" cy="1477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B992AF-A979-484C-A8B2-4D026983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1" y="2886483"/>
            <a:ext cx="1477327" cy="14773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93B38-2344-4B84-ACBE-A2C24337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167" y="961997"/>
            <a:ext cx="1477327" cy="14773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2FCFA9-56D5-4E2F-8519-24343562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6" y="4810750"/>
            <a:ext cx="476250" cy="476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00DC0B-D100-4219-A045-9DEA52F9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632" y="5198276"/>
            <a:ext cx="476250" cy="476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CDE4DCE-9F60-4AB8-8AA3-3760785C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6" y="890602"/>
            <a:ext cx="476250" cy="47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AD0DB1-51EE-43BE-9543-134BDE28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091" y="5287000"/>
            <a:ext cx="1390846" cy="139084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625591-6704-4AD9-AD9F-5A251CBF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072" y="436381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FC06240-1FC0-422B-B2BE-29EF751A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0B1EDD5-A796-4150-A8EA-77AB6AFC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B5CFDA-B976-49C4-9E67-01554492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проекта</a:t>
            </a:r>
          </a:p>
        </p:txBody>
      </p:sp>
      <p:sp>
        <p:nvSpPr>
          <p:cNvPr id="5" name="Блок-схема: процесс 4">
            <a:extLst>
              <a:ext uri="{FF2B5EF4-FFF2-40B4-BE49-F238E27FC236}">
                <a16:creationId xmlns:a16="http://schemas.microsoft.com/office/drawing/2014/main" id="{30F0B8AC-3022-4B11-B9DC-E4394D5F9BAA}"/>
              </a:ext>
            </a:extLst>
          </p:cNvPr>
          <p:cNvSpPr/>
          <p:nvPr/>
        </p:nvSpPr>
        <p:spPr>
          <a:xfrm>
            <a:off x="2114645" y="3089491"/>
            <a:ext cx="1785815" cy="8251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Gun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7" name="Блок-схема: процесс 6">
            <a:extLst>
              <a:ext uri="{FF2B5EF4-FFF2-40B4-BE49-F238E27FC236}">
                <a16:creationId xmlns:a16="http://schemas.microsoft.com/office/drawing/2014/main" id="{6216A02C-A893-4ADE-AA33-27D5F6F48DE9}"/>
              </a:ext>
            </a:extLst>
          </p:cNvPr>
          <p:cNvSpPr/>
          <p:nvPr/>
        </p:nvSpPr>
        <p:spPr>
          <a:xfrm>
            <a:off x="3287190" y="4605376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Cat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8" name="Блок-схема: процесс 7">
            <a:extLst>
              <a:ext uri="{FF2B5EF4-FFF2-40B4-BE49-F238E27FC236}">
                <a16:creationId xmlns:a16="http://schemas.microsoft.com/office/drawing/2014/main" id="{8CA9D7B3-B381-491E-9BAA-BD5DF510CEB6}"/>
              </a:ext>
            </a:extLst>
          </p:cNvPr>
          <p:cNvSpPr/>
          <p:nvPr/>
        </p:nvSpPr>
        <p:spPr>
          <a:xfrm>
            <a:off x="1322565" y="1338521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>
                <a:latin typeface="SamsungOne 450C (Основной текст)"/>
                <a:ea typeface="Times New Roman" panose="02020603050405020304" pitchFamily="18" charset="0"/>
              </a:rPr>
              <a:t>MeowMeals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9" name="Блок-схема: процесс 8">
            <a:extLst>
              <a:ext uri="{FF2B5EF4-FFF2-40B4-BE49-F238E27FC236}">
                <a16:creationId xmlns:a16="http://schemas.microsoft.com/office/drawing/2014/main" id="{F9AD0A99-E4E8-496D-AA99-26FD9FE8F5D0}"/>
              </a:ext>
            </a:extLst>
          </p:cNvPr>
          <p:cNvSpPr/>
          <p:nvPr/>
        </p:nvSpPr>
        <p:spPr>
          <a:xfrm>
            <a:off x="7997330" y="3089490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Stats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10" name="Блок-схема: процесс 9">
            <a:extLst>
              <a:ext uri="{FF2B5EF4-FFF2-40B4-BE49-F238E27FC236}">
                <a16:creationId xmlns:a16="http://schemas.microsoft.com/office/drawing/2014/main" id="{EA616E53-522C-4A65-AEB4-54FC270A8BD1}"/>
              </a:ext>
            </a:extLst>
          </p:cNvPr>
          <p:cNvSpPr/>
          <p:nvPr/>
        </p:nvSpPr>
        <p:spPr>
          <a:xfrm>
            <a:off x="5061660" y="3089491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Sprite</a:t>
            </a:r>
            <a:endParaRPr lang="ru-RU" dirty="0">
              <a:latin typeface="SamsungOne 800C (Заголовки)"/>
            </a:endParaRPr>
          </a:p>
        </p:txBody>
      </p:sp>
      <p:sp>
        <p:nvSpPr>
          <p:cNvPr id="11" name="Блок-схема: процесс 10">
            <a:extLst>
              <a:ext uri="{FF2B5EF4-FFF2-40B4-BE49-F238E27FC236}">
                <a16:creationId xmlns:a16="http://schemas.microsoft.com/office/drawing/2014/main" id="{3C815915-CEEC-486C-8745-6C12945685E1}"/>
              </a:ext>
            </a:extLst>
          </p:cNvPr>
          <p:cNvSpPr/>
          <p:nvPr/>
        </p:nvSpPr>
        <p:spPr>
          <a:xfrm>
            <a:off x="5061660" y="1338521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SamsungOne 800C (Заголовки)"/>
              </a:rPr>
              <a:t>GameView</a:t>
            </a:r>
            <a:endParaRPr lang="ru-RU" b="1" dirty="0">
              <a:latin typeface="SamsungOne 800C (Заголовки)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E37CC66-8973-4E15-8500-B778043718C2}"/>
              </a:ext>
            </a:extLst>
          </p:cNvPr>
          <p:cNvCxnSpPr>
            <a:cxnSpLocks/>
          </p:cNvCxnSpPr>
          <p:nvPr/>
        </p:nvCxnSpPr>
        <p:spPr>
          <a:xfrm>
            <a:off x="7273863" y="489896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процесс 36">
            <a:extLst>
              <a:ext uri="{FF2B5EF4-FFF2-40B4-BE49-F238E27FC236}">
                <a16:creationId xmlns:a16="http://schemas.microsoft.com/office/drawing/2014/main" id="{C697F9DB-0049-4B9F-BDAF-0E116399FD48}"/>
              </a:ext>
            </a:extLst>
          </p:cNvPr>
          <p:cNvSpPr/>
          <p:nvPr/>
        </p:nvSpPr>
        <p:spPr>
          <a:xfrm>
            <a:off x="6836130" y="4605377"/>
            <a:ext cx="1774470" cy="8100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amsungOne 800C (Заголовки)"/>
              </a:rPr>
              <a:t>Fish</a:t>
            </a:r>
            <a:endParaRPr lang="ru-RU" dirty="0">
              <a:latin typeface="SamsungOne 800C (Заголовки)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7249BD3-0CAF-450F-B2EB-A4358309E493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3097035" y="1743568"/>
            <a:ext cx="1964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A2B75380-DAEA-4AC4-9FFE-6EB8F0CD2E6F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948895" y="2148614"/>
            <a:ext cx="0" cy="94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D8E99491-D42D-4463-91E6-0363CC67553E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900460" y="3494538"/>
            <a:ext cx="1161200" cy="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FF8F2571-D2EE-4D80-82CE-E7CE4EF06262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rot="5400000" flipH="1" flipV="1">
            <a:off x="4708764" y="3365245"/>
            <a:ext cx="705792" cy="17744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оединитель: уступ 49">
            <a:extLst>
              <a:ext uri="{FF2B5EF4-FFF2-40B4-BE49-F238E27FC236}">
                <a16:creationId xmlns:a16="http://schemas.microsoft.com/office/drawing/2014/main" id="{6C863306-15F9-49AD-8E73-7B9851B1AECA}"/>
              </a:ext>
            </a:extLst>
          </p:cNvPr>
          <p:cNvCxnSpPr>
            <a:cxnSpLocks/>
            <a:stCxn id="37" idx="0"/>
            <a:endCxn id="10" idx="2"/>
          </p:cNvCxnSpPr>
          <p:nvPr/>
        </p:nvCxnSpPr>
        <p:spPr>
          <a:xfrm rot="16200000" flipV="1">
            <a:off x="6483234" y="3365246"/>
            <a:ext cx="705793" cy="17744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0A841D8-E854-42FE-B4A2-88B7E97BF720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836130" y="3494537"/>
            <a:ext cx="11612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3182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F871D2-FDEF-4747-AD59-ECD04D60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C9AF14-E752-4CDA-A384-EA325361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06A95EC-41E3-49BD-8762-6FF367F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91822FF-BC26-4BC3-BD01-F244651A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62" y="1241720"/>
            <a:ext cx="1795361" cy="179536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08DCC02-28BB-4693-98EC-17F3F384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09" y="3429000"/>
            <a:ext cx="796189" cy="79618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BCE3E7C-BFE6-480F-AD8E-6FDC392E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76" y="3820919"/>
            <a:ext cx="1597528" cy="15975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7551E9-4AC5-4EE6-9B9B-94C80FB3E5EB}"/>
              </a:ext>
            </a:extLst>
          </p:cNvPr>
          <p:cNvSpPr txBox="1"/>
          <p:nvPr/>
        </p:nvSpPr>
        <p:spPr>
          <a:xfrm>
            <a:off x="1093694" y="5134093"/>
            <a:ext cx="219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Игрок накормил котиков </a:t>
            </a:r>
            <a:r>
              <a:rPr lang="en-US" sz="1600" dirty="0">
                <a:solidFill>
                  <a:schemeClr val="tx2"/>
                </a:solidFill>
                <a:latin typeface="SamsungOne 800C (Заголовки)"/>
              </a:rPr>
              <a:t>– </a:t>
            </a:r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счёт увеличивается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E97FF93-87D4-45A0-B5A8-82B439FEC7AF}"/>
              </a:ext>
            </a:extLst>
          </p:cNvPr>
          <p:cNvSpPr/>
          <p:nvPr/>
        </p:nvSpPr>
        <p:spPr>
          <a:xfrm>
            <a:off x="998560" y="1164182"/>
            <a:ext cx="2423331" cy="49138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CC51C-0AD8-49BA-BB05-611E4C2AC4D9}"/>
              </a:ext>
            </a:extLst>
          </p:cNvPr>
          <p:cNvSpPr txBox="1"/>
          <p:nvPr/>
        </p:nvSpPr>
        <p:spPr>
          <a:xfrm>
            <a:off x="4817124" y="5134093"/>
            <a:ext cx="201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Кот добрался до игрока – минус жизнь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77970C-293C-4CEF-BFAE-CE7D2B68E1B8}"/>
              </a:ext>
            </a:extLst>
          </p:cNvPr>
          <p:cNvSpPr txBox="1"/>
          <p:nvPr/>
        </p:nvSpPr>
        <p:spPr>
          <a:xfrm>
            <a:off x="8434222" y="5134092"/>
            <a:ext cx="2158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Кот добрался до холодильника – </a:t>
            </a:r>
          </a:p>
          <a:p>
            <a:r>
              <a:rPr lang="ru-RU" sz="1600" dirty="0">
                <a:solidFill>
                  <a:schemeClr val="tx2"/>
                </a:solidFill>
                <a:latin typeface="SamsungOne 800C (Заголовки)"/>
              </a:rPr>
              <a:t>минус </a:t>
            </a:r>
            <a:r>
              <a:rPr lang="ru-RU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жизнь 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23006E6-7D10-481F-9C7D-B421F74027EB}"/>
              </a:ext>
            </a:extLst>
          </p:cNvPr>
          <p:cNvSpPr/>
          <p:nvPr/>
        </p:nvSpPr>
        <p:spPr>
          <a:xfrm>
            <a:off x="8222694" y="1164182"/>
            <a:ext cx="2423331" cy="49138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3BA24FF-B415-4EA4-A9FE-03513EC5C8BF}"/>
              </a:ext>
            </a:extLst>
          </p:cNvPr>
          <p:cNvSpPr/>
          <p:nvPr/>
        </p:nvSpPr>
        <p:spPr>
          <a:xfrm>
            <a:off x="4610627" y="1164182"/>
            <a:ext cx="2423331" cy="491388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B4D433-565C-4986-B5D1-17FE37C0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519" y="3998259"/>
            <a:ext cx="1420188" cy="1420188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5A1F3E6-575F-4ACC-8309-968822C28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273" y="3905677"/>
            <a:ext cx="1597528" cy="159752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969C0EC-F8B4-4C02-94E6-319D0995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131" y="3509262"/>
            <a:ext cx="1511848" cy="151184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A061F62-4BDA-4866-845E-99C8DF13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87" y="2531319"/>
            <a:ext cx="1795361" cy="17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142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39" grpId="0"/>
      <p:bldP spid="41" grpId="0"/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5EEFFC-CA07-45DA-B725-D8B5B09E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479B29-36FB-4DA4-AF8B-9B221B7F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77330D-2275-4DB2-8374-A6A5C121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E42E4-5AED-4542-8D9A-B6BEEA5FB5AF}"/>
              </a:ext>
            </a:extLst>
          </p:cNvPr>
          <p:cNvSpPr txBox="1"/>
          <p:nvPr/>
        </p:nvSpPr>
        <p:spPr>
          <a:xfrm>
            <a:off x="914400" y="1353671"/>
            <a:ext cx="1043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Добавить несколько уровней сложности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Создать механики поощрения за определенный счет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Добавить магазин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Боссы с уникальными механиками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0E5B-201E-4751-90F8-2E0A03E8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814" y="3034322"/>
            <a:ext cx="2470007" cy="247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98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B9102-6C79-4DE2-B52A-B1AD45EB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5F913C-048D-49CE-829A-30AB7365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0BB47DC-5A05-43B2-BBF2-341E2CC3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CF2217-EB8A-4324-884A-1EB6F74D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745" r="615" b="5651"/>
          <a:stretch/>
        </p:blipFill>
        <p:spPr>
          <a:xfrm>
            <a:off x="1013375" y="1077602"/>
            <a:ext cx="2616452" cy="53005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AD4DD0-7E7C-4A3B-8796-C90D034DF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8" r="-1889" b="5314"/>
          <a:stretch/>
        </p:blipFill>
        <p:spPr>
          <a:xfrm>
            <a:off x="4683867" y="1030852"/>
            <a:ext cx="2683506" cy="53223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53DAF6-4DAC-484C-A7C1-4FB4B173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414" y="1009832"/>
            <a:ext cx="2616452" cy="53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096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75CC4-11A7-43DD-AA65-A2A349580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B63580-657A-4BB8-9EBE-E8F133282C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F6CD4B-EE81-4E9E-A100-A4CBA2DB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3D6AE3-C5E9-4D73-B26A-AC7CFA25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67331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126</Words>
  <Application>Microsoft Office PowerPoint</Application>
  <PresentationFormat>Широкоэкранный</PresentationFormat>
  <Paragraphs>40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SamsungOne400</vt:lpstr>
      <vt:lpstr>Calibri</vt:lpstr>
      <vt:lpstr>SamsungOne 450C</vt:lpstr>
      <vt:lpstr>Arial</vt:lpstr>
      <vt:lpstr>SamsungOne 800C</vt:lpstr>
      <vt:lpstr>SamsungOne 800C (Заголовки)</vt:lpstr>
      <vt:lpstr>SamsungOne 450C (Основной текст)</vt:lpstr>
      <vt:lpstr>Comic Sans MS</vt:lpstr>
      <vt:lpstr>Samsung IT School White</vt:lpstr>
      <vt:lpstr>Samsung IT School En</vt:lpstr>
      <vt:lpstr>Samsung IT School White En</vt:lpstr>
      <vt:lpstr>Презентация PowerPoint</vt:lpstr>
      <vt:lpstr>«MeowMeals»</vt:lpstr>
      <vt:lpstr>Описание проекта </vt:lpstr>
      <vt:lpstr>Архитектура проекта</vt:lpstr>
      <vt:lpstr>Игровой процесс</vt:lpstr>
      <vt:lpstr>Дальнейшее развитие</vt:lpstr>
      <vt:lpstr>Результат</vt:lpstr>
      <vt:lpstr>Спасибо за внимание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Богдан Филичкин</cp:lastModifiedBy>
  <cp:revision>42</cp:revision>
  <dcterms:created xsi:type="dcterms:W3CDTF">2020-05-25T08:37:09Z</dcterms:created>
  <dcterms:modified xsi:type="dcterms:W3CDTF">2024-05-13T11:49:05Z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